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0.47328244274809161</c:v>
                </c:pt>
                <c:pt idx="1">
                  <c:v>0.51908396946564883</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6.1068702290076327E-2</c:v>
                </c:pt>
                <c:pt idx="1">
                  <c:v>0</c:v>
                </c:pt>
                <c:pt idx="2">
                  <c:v>1.526717557251908E-2</c:v>
                </c:pt>
                <c:pt idx="3">
                  <c:v>0</c:v>
                </c:pt>
                <c:pt idx="4">
                  <c:v>0</c:v>
                </c:pt>
                <c:pt idx="5">
                  <c:v>0.93129770992366412</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6.2013021001814899</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Sheet1!$B$2:$B$6</c:f>
              <c:numCache>
                <c:formatCode>0.0</c:formatCode>
                <c:ptCount val="5"/>
                <c:pt idx="0">
                  <c:v>7.7823103140149348</c:v>
                </c:pt>
                <c:pt idx="1">
                  <c:v>7.1503135948750254</c:v>
                </c:pt>
                <c:pt idx="2">
                  <c:v>7.0121691411398643</c:v>
                </c:pt>
                <c:pt idx="3">
                  <c:v>6.8876419211752493</c:v>
                </c:pt>
                <c:pt idx="4">
                  <c:v>6.8341097706943739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Sheet1!$C$2:$C$6</c:f>
              <c:numCache>
                <c:formatCode>0.0</c:formatCode>
                <c:ptCount val="5"/>
                <c:pt idx="0">
                  <c:v>2.2176896859850652</c:v>
                </c:pt>
                <c:pt idx="1">
                  <c:v>2.8496864051249746</c:v>
                </c:pt>
                <c:pt idx="2">
                  <c:v>2.9878308588601357</c:v>
                </c:pt>
                <c:pt idx="3">
                  <c:v>3.1123580788247507</c:v>
                </c:pt>
                <c:pt idx="4">
                  <c:v>3.1658902293056261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Sheet1!$B$2:$B$6</c:f>
              <c:numCache>
                <c:formatCode>0.0</c:formatCode>
                <c:ptCount val="5"/>
                <c:pt idx="0">
                  <c:v>5.541699337476242</c:v>
                </c:pt>
                <c:pt idx="1">
                  <c:v>5.580410855131233</c:v>
                </c:pt>
                <c:pt idx="2">
                  <c:v>5.8713155662722123</c:v>
                </c:pt>
                <c:pt idx="3">
                  <c:v>5.9953559011094004</c:v>
                </c:pt>
                <c:pt idx="4">
                  <c:v>6.057742839686977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Sheet1!$C$2:$C$6</c:f>
              <c:numCache>
                <c:formatCode>0.0</c:formatCode>
                <c:ptCount val="5"/>
                <c:pt idx="0">
                  <c:v>4.458300662523758</c:v>
                </c:pt>
                <c:pt idx="1">
                  <c:v>4.419589144868767</c:v>
                </c:pt>
                <c:pt idx="2">
                  <c:v>4.1286844337277877</c:v>
                </c:pt>
                <c:pt idx="3">
                  <c:v>4.0046440988905996</c:v>
                </c:pt>
                <c:pt idx="4">
                  <c:v>3.942257160313023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0.80348391608213632</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0.50284435940939076</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0.14018924787443243</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1.4635557814680453</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0.14018924787443243</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0.50284435940939076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5.7307056110396992E-2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6.2013021001814899</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ST PETER'S HOSPITAL (36)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ST PETER'S HOSPITAL (36)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ST PETER'S HOSPITAL (36)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ST PETER'S HOSPITAL (36)</c:v>
                </c:pt>
              </c:strCache>
            </c:strRef>
          </c:cat>
          <c:val>
            <c:numRef>
              <c:f>Sheet1!$G$2:$G$3</c:f>
              <c:numCache>
                <c:formatCode>0.0;;</c:formatCode>
                <c:ptCount val="2"/>
                <c:pt idx="0">
                  <c:v>7.0946026438513083</c:v>
                </c:pt>
                <c:pt idx="1">
                  <c:v>7.1130161351602146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ST PETER'S HOSPITAL (36)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ST PETER'S HOSPITAL (36)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ST PETER'S HOSPITAL (36)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2.9053973561486917</c:v>
                </c:pt>
                <c:pt idx="1">
                  <c:v>2.8869838648397854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ST PETER'S HOSPITAL (73)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ST PETER'S HOSPITAL (73)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ST PETER'S HOSPITAL (73)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ST PETER'S HOSPITAL (73)</c:v>
                </c:pt>
              </c:strCache>
            </c:strRef>
          </c:cat>
          <c:val>
            <c:numRef>
              <c:f>Sheet1!$G$2:$G$3</c:f>
              <c:numCache>
                <c:formatCode>0.0;;</c:formatCode>
                <c:ptCount val="2"/>
                <c:pt idx="0">
                  <c:v>8.8455765135248505</c:v>
                </c:pt>
                <c:pt idx="1">
                  <c:v>8.8167758961068756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ST PETER'S HOSPITAL (73)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ST PETER'S HOSPITAL (73)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ST PETER'S HOSPITAL (73)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1.1544234864751495</c:v>
                </c:pt>
                <c:pt idx="1">
                  <c:v>1.1832241038931244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(92)</c:v>
                </c:pt>
              </c:strCache>
            </c:strRef>
          </c:cat>
          <c:val>
            <c:numRef>
              <c:f>Sheet1!$G$2:$G$3</c:f>
              <c:numCache>
                <c:formatCode>0.0;;</c:formatCode>
                <c:ptCount val="2"/>
                <c:pt idx="0">
                  <c:v>9.2837256108768074</c:v>
                </c:pt>
                <c:pt idx="1">
                  <c:v>9.2745815862681109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0.71627438912319263</c:v>
                </c:pt>
                <c:pt idx="1">
                  <c:v>0.72541841373188909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ST PETER'S HOSPITAL (87)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ST PETER'S HOSPITAL (87)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ST PETER'S HOSPITAL (87)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ST PETER'S HOSPITAL (87)</c:v>
                </c:pt>
              </c:strCache>
            </c:strRef>
          </c:cat>
          <c:val>
            <c:numRef>
              <c:f>Sheet1!$G$2:$G$3</c:f>
              <c:numCache>
                <c:formatCode>0.0;;</c:formatCode>
                <c:ptCount val="2"/>
                <c:pt idx="0">
                  <c:v>7.2618307153048347</c:v>
                </c:pt>
                <c:pt idx="1">
                  <c:v>7.2843000633197494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ST PETER'S HOSPITAL (87)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ST PETER'S HOSPITAL (87)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ST PETER'S HOSPITAL (87)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2.7381692846951653</c:v>
                </c:pt>
                <c:pt idx="1">
                  <c:v>2.7156999366802506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Sheet1!$G$2:$G$3</c:f>
              <c:numCache>
                <c:formatCode>0.0;;</c:formatCode>
                <c:ptCount val="2"/>
                <c:pt idx="0">
                  <c:v>9.6190966391584052</c:v>
                </c:pt>
                <c:pt idx="1">
                  <c:v>9.6157581279286859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0.38090336084159482</c:v>
                </c:pt>
                <c:pt idx="1">
                  <c:v>0.38424187207131411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Sheet1!$G$2:$G$3</c:f>
              <c:numCache>
                <c:formatCode>0.0;;</c:formatCode>
                <c:ptCount val="2"/>
                <c:pt idx="0">
                  <c:v>8.9960964794200216</c:v>
                </c:pt>
                <c:pt idx="1">
                  <c:v>8.9853221231903646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1.0039035205799784</c:v>
                </c:pt>
                <c:pt idx="1">
                  <c:v>1.0146778768096354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0.25396825396825401</c:v>
                </c:pt>
                <c:pt idx="1">
                  <c:v>0.74603174603174605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Sheet1!$G$2:$G$3</c:f>
              <c:numCache>
                <c:formatCode>0.0;;</c:formatCode>
                <c:ptCount val="2"/>
                <c:pt idx="0">
                  <c:v>7.973548974478315</c:v>
                </c:pt>
                <c:pt idx="1">
                  <c:v>7.9506281250768138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2.026451025521685</c:v>
                </c:pt>
                <c:pt idx="1">
                  <c:v>2.0493718749231862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(93)</c:v>
                </c:pt>
              </c:strCache>
            </c:strRef>
          </c:cat>
          <c:val>
            <c:numRef>
              <c:f>Sheet1!$G$2:$G$3</c:f>
              <c:numCache>
                <c:formatCode>0.0;;</c:formatCode>
                <c:ptCount val="2"/>
                <c:pt idx="0">
                  <c:v>8.2241559086578029</c:v>
                </c:pt>
                <c:pt idx="1">
                  <c:v>8.2122269234573189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ST PETER'S HOSPITAL (93)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1.7758440913421971</c:v>
                </c:pt>
                <c:pt idx="1">
                  <c:v>1.7877730765426811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 PETER'S HOSPITAL (124)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 PETER'S HOSPITAL (124)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 PETER'S HOSPITAL (124)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 PETER'S HOSPITAL (124)</c:v>
                </c:pt>
              </c:strCache>
            </c:strRef>
          </c:cat>
          <c:val>
            <c:numRef>
              <c:f>Sheet1!$G$2:$G$3</c:f>
              <c:numCache>
                <c:formatCode>0.0;;</c:formatCode>
                <c:ptCount val="2"/>
                <c:pt idx="0">
                  <c:v>8.7521099108144362</c:v>
                </c:pt>
                <c:pt idx="1">
                  <c:v>8.7390648332433489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 PETER'S HOSPITAL (124)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 PETER'S HOSPITAL (124)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 PETER'S HOSPITAL (124)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1.2478900891855638</c:v>
                </c:pt>
                <c:pt idx="1">
                  <c:v>1.2609351667566511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Sheet1!$G$2:$G$3</c:f>
              <c:numCache>
                <c:formatCode>0.0;;</c:formatCode>
                <c:ptCount val="2"/>
                <c:pt idx="0">
                  <c:v>8.135440695857536</c:v>
                </c:pt>
                <c:pt idx="1">
                  <c:v>8.1153093177350026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 PETER'S HOSPITAL (128)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1.864559304142464</c:v>
                </c:pt>
                <c:pt idx="1">
                  <c:v>1.8846906822649974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Sheet1!$G$2:$G$3</c:f>
              <c:numCache>
                <c:formatCode>0.0;;</c:formatCode>
                <c:ptCount val="2"/>
                <c:pt idx="0">
                  <c:v>9.342154305435411</c:v>
                </c:pt>
                <c:pt idx="1">
                  <c:v>9.3373557786955104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0.65784569456458897</c:v>
                </c:pt>
                <c:pt idx="1">
                  <c:v>0.66264422130448963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(125)</c:v>
                </c:pt>
              </c:strCache>
            </c:strRef>
          </c:cat>
          <c:val>
            <c:numRef>
              <c:f>Sheet1!$G$2:$G$3</c:f>
              <c:numCache>
                <c:formatCode>0.0;;</c:formatCode>
                <c:ptCount val="2"/>
                <c:pt idx="0">
                  <c:v>8.8606845272514381</c:v>
                </c:pt>
                <c:pt idx="1">
                  <c:v>8.8503764892136925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1.1393154727485619</c:v>
                </c:pt>
                <c:pt idx="1">
                  <c:v>1.1496235107863075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Sheet1!$G$2:$G$3</c:f>
              <c:numCache>
                <c:formatCode>0.0;;</c:formatCode>
                <c:ptCount val="2"/>
                <c:pt idx="0">
                  <c:v>9.3939964044495188</c:v>
                </c:pt>
                <c:pt idx="1">
                  <c:v>9.4227847832695986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0.60600359555048122</c:v>
                </c:pt>
                <c:pt idx="1">
                  <c:v>0.57721521673040144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Sheet1!$G$2:$G$3</c:f>
              <c:numCache>
                <c:formatCode>0.0;;</c:formatCode>
                <c:ptCount val="2"/>
                <c:pt idx="0">
                  <c:v>8.6860678174360562</c:v>
                </c:pt>
                <c:pt idx="1">
                  <c:v>8.7040969192212732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1.3139321825639438</c:v>
                </c:pt>
                <c:pt idx="1">
                  <c:v>1.2959030807787268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PETER'S HOSPITAL (111)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PETER'S HOSPITAL (111)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PETER'S HOSPITAL (111)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PETER'S HOSPITAL (111)</c:v>
                </c:pt>
              </c:strCache>
            </c:strRef>
          </c:cat>
          <c:val>
            <c:numRef>
              <c:f>Sheet1!$G$2:$G$3</c:f>
              <c:numCache>
                <c:formatCode>0.0;;</c:formatCode>
                <c:ptCount val="2"/>
                <c:pt idx="0">
                  <c:v>6.0388768575625074</c:v>
                </c:pt>
                <c:pt idx="1">
                  <c:v>6.0218132650290253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PETER'S HOSPITAL (111)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PETER'S HOSPITAL (111)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PETER'S HOSPITAL (111)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3.9611231424374926</c:v>
                </c:pt>
                <c:pt idx="1">
                  <c:v>3.9781867349709747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PETER'S HOSPITAL (114)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PETER'S HOSPITAL (114)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PETER'S HOSPITAL (114)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PETER'S HOSPITAL (114)</c:v>
                </c:pt>
              </c:strCache>
            </c:strRef>
          </c:cat>
          <c:val>
            <c:numRef>
              <c:f>Sheet1!$G$2:$G$3</c:f>
              <c:numCache>
                <c:formatCode>0.0;;</c:formatCode>
                <c:ptCount val="2"/>
                <c:pt idx="0">
                  <c:v>7.7258472456792946</c:v>
                </c:pt>
                <c:pt idx="1">
                  <c:v>7.6880628779693412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PETER'S HOSPITAL (114)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PETER'S HOSPITAL (114)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PETER'S HOSPITAL (114)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2.2741527543207054</c:v>
                </c:pt>
                <c:pt idx="1">
                  <c:v>2.3119371220306588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2</c:v>
                </c:pt>
                <c:pt idx="3" formatCode="0">
                  <c:v>56</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Sheet1!$G$2:$G$3</c:f>
              <c:numCache>
                <c:formatCode>0.0;;</c:formatCode>
                <c:ptCount val="2"/>
                <c:pt idx="0">
                  <c:v>9.0724874295459781</c:v>
                </c:pt>
                <c:pt idx="1">
                  <c:v>9.0620542964582302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ST PETER'S HOSPITAL (127)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0.92751257045402191</c:v>
                </c:pt>
                <c:pt idx="1">
                  <c:v>0.93794570354176976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(126)</c:v>
                </c:pt>
              </c:strCache>
            </c:strRef>
          </c:cat>
          <c:val>
            <c:numRef>
              <c:f>Sheet1!$G$2:$G$3</c:f>
              <c:numCache>
                <c:formatCode>0.0;;</c:formatCode>
                <c:ptCount val="2"/>
                <c:pt idx="0">
                  <c:v>6.2114559141262644</c:v>
                </c:pt>
                <c:pt idx="1">
                  <c:v>6.1762880498457813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PETER'S HOSPITAL (126)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3.7885440858737356</c:v>
                </c:pt>
                <c:pt idx="1">
                  <c:v>3.8237119501542187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Sheet1!$G$2:$G$3</c:f>
              <c:numCache>
                <c:formatCode>0.0;;</c:formatCode>
                <c:ptCount val="2"/>
                <c:pt idx="0">
                  <c:v>7.5581760511290748</c:v>
                </c:pt>
                <c:pt idx="1">
                  <c:v>7.5385373288525006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2.4418239488709252</c:v>
                </c:pt>
                <c:pt idx="1">
                  <c:v>2.4614626711474994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Sheet1!$G$2:$G$3</c:f>
              <c:numCache>
                <c:formatCode>0.0;;</c:formatCode>
                <c:ptCount val="2"/>
                <c:pt idx="0">
                  <c:v>7.1439090526968023</c:v>
                </c:pt>
                <c:pt idx="1">
                  <c:v>7.1214201613519412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2.8560909473031977</c:v>
                </c:pt>
                <c:pt idx="1">
                  <c:v>2.8785798386480588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Sheet1!$G$2:$G$3</c:f>
              <c:numCache>
                <c:formatCode>0.0;;</c:formatCode>
                <c:ptCount val="2"/>
                <c:pt idx="0">
                  <c:v>8.325672963068449</c:v>
                </c:pt>
                <c:pt idx="1">
                  <c:v>8.3171040740777453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1.674327036931551</c:v>
                </c:pt>
                <c:pt idx="1">
                  <c:v>1.6828959259222547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Sheet1!$G$2:$G$3</c:f>
              <c:numCache>
                <c:formatCode>0.0;;</c:formatCode>
                <c:ptCount val="2"/>
                <c:pt idx="0">
                  <c:v>7.9306508556721713</c:v>
                </c:pt>
                <c:pt idx="1">
                  <c:v>7.9198954928692924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PETER'S HOSPITAL (122)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2.0693491443278287</c:v>
                </c:pt>
                <c:pt idx="1">
                  <c:v>2.0801045071307076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Sheet1!$G$2:$G$3</c:f>
              <c:numCache>
                <c:formatCode>0.0;;</c:formatCode>
                <c:ptCount val="2"/>
                <c:pt idx="0">
                  <c:v>8.3154908747493419</c:v>
                </c:pt>
                <c:pt idx="1">
                  <c:v>8.3060615324328957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 PETER'S HOSPITAL (127)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1.6845091252506581</c:v>
                </c:pt>
                <c:pt idx="1">
                  <c:v>1.6939384675671043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7.5138141619357164</c:v>
                </c:pt>
                <c:pt idx="1">
                  <c:v>5.2320597029553984</c:v>
                </c:pt>
                <c:pt idx="2">
                  <c:v>6.3367534658200872</c:v>
                </c:pt>
                <c:pt idx="3">
                  <c:v>6.1042351328481246</c:v>
                </c:pt>
                <c:pt idx="4">
                  <c:v>6.3770948575567186</c:v>
                </c:pt>
                <c:pt idx="5">
                  <c:v>7.0082574546838794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6.5292755437741148</c:v>
                </c:pt>
                <c:pt idx="1">
                  <c:v>7.0661736226358771</c:v>
                </c:pt>
                <c:pt idx="2">
                  <c:v>7.5871959218964342</c:v>
                </c:pt>
                <c:pt idx="3">
                  <c:v>6.9117097711978008</c:v>
                </c:pt>
                <c:pt idx="4">
                  <c:v>6.8904371717930744</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8.7109979233025854</c:v>
                </c:pt>
                <c:pt idx="1">
                  <c:v>8.2704497069000116</c:v>
                </c:pt>
                <c:pt idx="3">
                  <c:v>8.9695322305879586</c:v>
                </c:pt>
                <c:pt idx="4">
                  <c:v>8.7156569388033613</c:v>
                </c:pt>
                <c:pt idx="5">
                  <c:v>8.4769936216223432</c:v>
                </c:pt>
                <c:pt idx="6">
                  <c:v>8.8684986405874504</c:v>
                </c:pt>
                <c:pt idx="7">
                  <c:v>9.2043759157599254</c:v>
                </c:pt>
                <c:pt idx="8">
                  <c:v>8.9395430615586911</c:v>
                </c:pt>
                <c:pt idx="9">
                  <c:v>8.7722393709842148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6</c:v>
                </c:pt>
                <c:pt idx="1">
                  <c:v>48</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7.6312113424478856</c:v>
                </c:pt>
                <c:pt idx="1">
                  <c:v>7.5487330560876922</c:v>
                </c:pt>
                <c:pt idx="2">
                  <c:v>8.4215651350868974</c:v>
                </c:pt>
                <c:pt idx="3">
                  <c:v>8.8799775455927747</c:v>
                </c:pt>
                <c:pt idx="4">
                  <c:v>8.8644014625521219</c:v>
                </c:pt>
                <c:pt idx="5">
                  <c:v>8.3218219959019351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8.9269209193755774</c:v>
                </c:pt>
                <c:pt idx="1">
                  <c:v>8.5893881165760515</c:v>
                </c:pt>
                <c:pt idx="3">
                  <c:v>9.2922180443680595</c:v>
                </c:pt>
                <c:pt idx="4">
                  <c:v>8.8591404038274248</c:v>
                </c:pt>
                <c:pt idx="5">
                  <c:v>8.9233530320137948</c:v>
                </c:pt>
                <c:pt idx="6">
                  <c:v>9.0167741372407839</c:v>
                </c:pt>
                <c:pt idx="7">
                  <c:v>9.0731474124109113</c:v>
                </c:pt>
                <c:pt idx="8">
                  <c:v>9.0464627820328243</c:v>
                </c:pt>
                <c:pt idx="9">
                  <c:v>9.1144962889280965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8.5867009386857465</c:v>
                </c:pt>
                <c:pt idx="1">
                  <c:v>8.1492431822929312</c:v>
                </c:pt>
                <c:pt idx="3">
                  <c:v>7.9273469210151193</c:v>
                </c:pt>
                <c:pt idx="4">
                  <c:v>8.4012133771287676</c:v>
                </c:pt>
                <c:pt idx="5">
                  <c:v>8.1104149902954905</c:v>
                </c:pt>
                <c:pt idx="6">
                  <c:v>8.5017391775680018</c:v>
                </c:pt>
                <c:pt idx="7">
                  <c:v>8.0221902990835829</c:v>
                </c:pt>
                <c:pt idx="8">
                  <c:v>8.3464354794920776</c:v>
                </c:pt>
                <c:pt idx="9">
                  <c:v>8.4494926565290509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8.0552898884368265</c:v>
                </c:pt>
                <c:pt idx="1">
                  <c:v>8.8642811218790918</c:v>
                </c:pt>
                <c:pt idx="2">
                  <c:v>9.0175827741629728</c:v>
                </c:pt>
                <c:pt idx="3">
                  <c:v>9.4773574587684255</c:v>
                </c:pt>
                <c:pt idx="4">
                  <c:v>8.7857626261137831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8.7385574297438193</c:v>
                </c:pt>
                <c:pt idx="1">
                  <c:v>8.2974462780142808</c:v>
                </c:pt>
                <c:pt idx="2">
                  <c:v>8.399699099035427</c:v>
                </c:pt>
                <c:pt idx="3">
                  <c:v>8.7920795065703992</c:v>
                </c:pt>
                <c:pt idx="4">
                  <c:v>8.8687443390243086</c:v>
                </c:pt>
                <c:pt idx="5">
                  <c:v>8.9405327680552951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9.5911025999540236</c:v>
                </c:pt>
                <c:pt idx="1">
                  <c:v>9.6199355029638216</c:v>
                </c:pt>
                <c:pt idx="3">
                  <c:v>9.501344832952153</c:v>
                </c:pt>
                <c:pt idx="4">
                  <c:v>9.383438405409116</c:v>
                </c:pt>
                <c:pt idx="5">
                  <c:v>9.3971408495158766</c:v>
                </c:pt>
                <c:pt idx="6">
                  <c:v>9.553817676256994</c:v>
                </c:pt>
                <c:pt idx="7">
                  <c:v>9.2860472544905157</c:v>
                </c:pt>
                <c:pt idx="8">
                  <c:v>9.4293147831577304</c:v>
                </c:pt>
                <c:pt idx="9">
                  <c:v>9.2532548666369223</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7.8495855963322114</c:v>
                </c:pt>
                <c:pt idx="1">
                  <c:v>8.1218197082746499</c:v>
                </c:pt>
                <c:pt idx="2">
                  <c:v>8.3068617647586382</c:v>
                </c:pt>
                <c:pt idx="3">
                  <c:v>7.9653165043193841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5.7936551809250894</c:v>
                </c:pt>
                <c:pt idx="1">
                  <c:v>6.6985834669074782</c:v>
                </c:pt>
                <c:pt idx="2">
                  <c:v>6.1627071450138544</c:v>
                </c:pt>
                <c:pt idx="3">
                  <c:v>6.5285396585099091</c:v>
                </c:pt>
                <c:pt idx="4">
                  <c:v>7.0442674149417854</c:v>
                </c:pt>
                <c:pt idx="5">
                  <c:v>7.342599633943264</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8.6327819374422479</c:v>
                </c:pt>
                <c:pt idx="1">
                  <c:v>8.9256768402884639</c:v>
                </c:pt>
                <c:pt idx="2">
                  <c:v>9.2754543791497159</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9.2477059017225418</c:v>
                </c:pt>
                <c:pt idx="1">
                  <c:v>9.2215768433707517</c:v>
                </c:pt>
                <c:pt idx="2">
                  <c:v>9.0228053559931052</c:v>
                </c:pt>
                <c:pt idx="3">
                  <c:v>9.3190136786669893</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7.3881988258644622</c:v>
                </c:pt>
                <c:pt idx="1">
                  <c:v>7.2025140561002914</c:v>
                </c:pt>
                <c:pt idx="2">
                  <c:v>9.0992349429268238</c:v>
                </c:pt>
                <c:pt idx="3">
                  <c:v>8.8279857168696267</c:v>
                </c:pt>
                <c:pt idx="4">
                  <c:v>7.9306508556721713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6.3160471737031072</c:v>
                </c:pt>
                <c:pt idx="1">
                  <c:v>6.4034667413244577</c:v>
                </c:pt>
                <c:pt idx="2">
                  <c:v>8.5538465430902431</c:v>
                </c:pt>
                <c:pt idx="3">
                  <c:v>8.2829998132630962</c:v>
                </c:pt>
                <c:pt idx="4">
                  <c:v>7.3882746238334187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8.5312919722373088</c:v>
                </c:pt>
                <c:pt idx="1">
                  <c:v>8.6338134356924048</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9.4623304792730707</c:v>
                </c:pt>
                <c:pt idx="1">
                  <c:v>8.48314529889368</c:v>
                </c:pt>
                <c:pt idx="2">
                  <c:v>8.6661855753656969</c:v>
                </c:pt>
                <c:pt idx="3">
                  <c:v>9.2368719469830296</c:v>
                </c:pt>
                <c:pt idx="4">
                  <c:v>8.6403673922025774</c:v>
                </c:pt>
                <c:pt idx="5">
                  <c:v>8.2080390375596064</c:v>
                </c:pt>
                <c:pt idx="6">
                  <c:v>7.859402504536745</c:v>
                </c:pt>
                <c:pt idx="7">
                  <c:v>7.6292223451249326</c:v>
                </c:pt>
                <c:pt idx="8">
                  <c:v>8.6539023639596824</c:v>
                </c:pt>
                <c:pt idx="9">
                  <c:v>8.8455765135248505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6.3922818643803216</c:v>
                </c:pt>
                <c:pt idx="1">
                  <c:v>4.8707255789530421</c:v>
                </c:pt>
                <c:pt idx="2">
                  <c:v>6.9348133628614228</c:v>
                </c:pt>
                <c:pt idx="3">
                  <c:v>7.0946026438513083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6.5477174961979756</c:v>
                </c:pt>
                <c:pt idx="1">
                  <c:v>7.1987709910416573</c:v>
                </c:pt>
                <c:pt idx="2">
                  <c:v>7.2618307153048347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9.3894603773036529</c:v>
                </c:pt>
                <c:pt idx="1">
                  <c:v>9.2837256108768074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9.1899278988838446</c:v>
                </c:pt>
                <c:pt idx="1">
                  <c:v>9.7901406637956558</c:v>
                </c:pt>
                <c:pt idx="2">
                  <c:v>9.7922940008353034</c:v>
                </c:pt>
                <c:pt idx="3">
                  <c:v>9.7274428231665144</c:v>
                </c:pt>
                <c:pt idx="4">
                  <c:v>9.587795971791861</c:v>
                </c:pt>
                <c:pt idx="5">
                  <c:v>9.0205644394042928</c:v>
                </c:pt>
                <c:pt idx="6">
                  <c:v>8.9721269180561194</c:v>
                </c:pt>
                <c:pt idx="7">
                  <c:v>9.0739507961018973</c:v>
                </c:pt>
                <c:pt idx="8">
                  <c:v>9.3288256269342185</c:v>
                </c:pt>
                <c:pt idx="9">
                  <c:v>9.6190966391584052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7.9126584806765274</c:v>
                </c:pt>
                <c:pt idx="1">
                  <c:v>8.142367991173515</c:v>
                </c:pt>
                <c:pt idx="2">
                  <c:v>7.3782187497565568</c:v>
                </c:pt>
                <c:pt idx="3">
                  <c:v>8.1279996460917676</c:v>
                </c:pt>
                <c:pt idx="4">
                  <c:v>7.4951267330336746</c:v>
                </c:pt>
                <c:pt idx="5">
                  <c:v>7.2216378535977226</c:v>
                </c:pt>
                <c:pt idx="6">
                  <c:v>7.2956633716720614</c:v>
                </c:pt>
                <c:pt idx="7">
                  <c:v>7.973548974478315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9.0621829605077444</c:v>
                </c:pt>
                <c:pt idx="1">
                  <c:v>9.3834914280617348</c:v>
                </c:pt>
                <c:pt idx="2">
                  <c:v>8.8724061838815427</c:v>
                </c:pt>
                <c:pt idx="3">
                  <c:v>9.2044363423415412</c:v>
                </c:pt>
                <c:pt idx="4">
                  <c:v>9.3143342994377107</c:v>
                </c:pt>
                <c:pt idx="5">
                  <c:v>8.9487225233070795</c:v>
                </c:pt>
                <c:pt idx="6">
                  <c:v>9.0908068013536401</c:v>
                </c:pt>
                <c:pt idx="7">
                  <c:v>9.0449164616064177</c:v>
                </c:pt>
                <c:pt idx="8">
                  <c:v>9.1074718592230894</c:v>
                </c:pt>
                <c:pt idx="9">
                  <c:v>8.9960964794200216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8.719817869647251</c:v>
                </c:pt>
                <c:pt idx="1">
                  <c:v>8.5646026921246996</c:v>
                </c:pt>
                <c:pt idx="2">
                  <c:v>8.367915387574385</c:v>
                </c:pt>
                <c:pt idx="3">
                  <c:v>8.2677136606744632</c:v>
                </c:pt>
                <c:pt idx="4">
                  <c:v>8.3976256938899567</c:v>
                </c:pt>
                <c:pt idx="5">
                  <c:v>8.7521099108144362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8.0443915249632614</c:v>
                </c:pt>
                <c:pt idx="1">
                  <c:v>8.4517491779425651</c:v>
                </c:pt>
                <c:pt idx="2">
                  <c:v>7.8918054500895796</c:v>
                </c:pt>
                <c:pt idx="3">
                  <c:v>8.1507579011076832</c:v>
                </c:pt>
                <c:pt idx="4">
                  <c:v>8.0362739931504947</c:v>
                </c:pt>
                <c:pt idx="5">
                  <c:v>7.9074356321494408</c:v>
                </c:pt>
                <c:pt idx="6">
                  <c:v>7.6445208524387427</c:v>
                </c:pt>
                <c:pt idx="7">
                  <c:v>6.9588749570179793</c:v>
                </c:pt>
                <c:pt idx="8">
                  <c:v>8.1498797732130139</c:v>
                </c:pt>
                <c:pt idx="9">
                  <c:v>8.2241559086578029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5.6027776852905511</c:v>
                </c:pt>
                <c:pt idx="1">
                  <c:v>7.9653165043193841</c:v>
                </c:pt>
                <c:pt idx="2">
                  <c:v>6.6571252927090043</c:v>
                </c:pt>
                <c:pt idx="3">
                  <c:v>7.0946026438513083</c:v>
                </c:pt>
                <c:pt idx="4">
                  <c:v>7.0057132064290917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6.1530225076975773</c:v>
                </c:pt>
                <c:pt idx="1">
                  <c:v>8.4496893254324767</c:v>
                </c:pt>
                <c:pt idx="2">
                  <c:v>7.1398637311437971</c:v>
                </c:pt>
                <c:pt idx="3">
                  <c:v>7.5627687641696664</c:v>
                </c:pt>
                <c:pt idx="4">
                  <c:v>7.4474176619364432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9.3744351024241563</c:v>
                </c:pt>
                <c:pt idx="1">
                  <c:v>9.6054200700023529</c:v>
                </c:pt>
                <c:pt idx="2">
                  <c:v>9.7010615326054879</c:v>
                </c:pt>
                <c:pt idx="3">
                  <c:v>9.6791177176451644</c:v>
                </c:pt>
                <c:pt idx="4">
                  <c:v>9.4377916573783871</c:v>
                </c:pt>
                <c:pt idx="5">
                  <c:v>9.204360167910135</c:v>
                </c:pt>
                <c:pt idx="6">
                  <c:v>9.1405841098157854</c:v>
                </c:pt>
                <c:pt idx="7">
                  <c:v>9.2090820607712249</c:v>
                </c:pt>
                <c:pt idx="8">
                  <c:v>9.1632706128507184</c:v>
                </c:pt>
                <c:pt idx="9">
                  <c:v>9.342154305435411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8.3817973785249471</c:v>
                </c:pt>
                <c:pt idx="1">
                  <c:v>8.135440695857536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9.1064306750009258</c:v>
                </c:pt>
                <c:pt idx="1">
                  <c:v>9.3799702653491064</c:v>
                </c:pt>
                <c:pt idx="2">
                  <c:v>9.4685166487934698</c:v>
                </c:pt>
                <c:pt idx="3">
                  <c:v>9.6117830390042105</c:v>
                </c:pt>
                <c:pt idx="4">
                  <c:v>9.3834116345953014</c:v>
                </c:pt>
                <c:pt idx="5">
                  <c:v>9.0265383179627499</c:v>
                </c:pt>
                <c:pt idx="6">
                  <c:v>8.9635380722239244</c:v>
                </c:pt>
                <c:pt idx="7">
                  <c:v>8.6606743830749267</c:v>
                </c:pt>
                <c:pt idx="8">
                  <c:v>8.7198380811220702</c:v>
                </c:pt>
                <c:pt idx="9">
                  <c:v>9.3939964044495188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8.4628809167464567</c:v>
                </c:pt>
                <c:pt idx="1">
                  <c:v>8.5207438028070612</c:v>
                </c:pt>
                <c:pt idx="2">
                  <c:v>8.3203828651031113</c:v>
                </c:pt>
                <c:pt idx="3">
                  <c:v>7.7522872432338348</c:v>
                </c:pt>
                <c:pt idx="4">
                  <c:v>8.5914022234739171</c:v>
                </c:pt>
                <c:pt idx="5">
                  <c:v>8.8606845272514381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6.3641686997121383</c:v>
                </c:pt>
                <c:pt idx="1">
                  <c:v>6.0997579149175793</c:v>
                </c:pt>
                <c:pt idx="2">
                  <c:v>6.2250890353177804</c:v>
                </c:pt>
                <c:pt idx="3">
                  <c:v>5.5099276865399771</c:v>
                </c:pt>
                <c:pt idx="4">
                  <c:v>5.9421322765832754</c:v>
                </c:pt>
                <c:pt idx="5">
                  <c:v>6.0388768575625074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8.7610826153800545</c:v>
                </c:pt>
                <c:pt idx="1">
                  <c:v>8.8239678608046788</c:v>
                </c:pt>
                <c:pt idx="2">
                  <c:v>9.0312963750174529</c:v>
                </c:pt>
                <c:pt idx="3">
                  <c:v>9.0145497990488543</c:v>
                </c:pt>
                <c:pt idx="4">
                  <c:v>8.7390571196227587</c:v>
                </c:pt>
                <c:pt idx="5">
                  <c:v>8.7952126367369896</c:v>
                </c:pt>
                <c:pt idx="6">
                  <c:v>8.6185156831082566</c:v>
                </c:pt>
                <c:pt idx="7">
                  <c:v>8.0611935989419781</c:v>
                </c:pt>
                <c:pt idx="8">
                  <c:v>8.4577358840745376</c:v>
                </c:pt>
                <c:pt idx="9">
                  <c:v>8.6860678174360562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8.7280150142454485</c:v>
                </c:pt>
                <c:pt idx="1">
                  <c:v>8.6267107495213153</c:v>
                </c:pt>
                <c:pt idx="2">
                  <c:v>9.0724874295459781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7.4645727102853918</c:v>
                </c:pt>
                <c:pt idx="1">
                  <c:v>6.7135289171541128</c:v>
                </c:pt>
                <c:pt idx="2">
                  <c:v>7.3076841482651096</c:v>
                </c:pt>
                <c:pt idx="3">
                  <c:v>7.7258472456792946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7.4860137367510253</c:v>
                </c:pt>
                <c:pt idx="1">
                  <c:v>7.4491948466326594</c:v>
                </c:pt>
                <c:pt idx="2">
                  <c:v>6.076498714199146</c:v>
                </c:pt>
                <c:pt idx="3">
                  <c:v>6.4681486932909706</c:v>
                </c:pt>
                <c:pt idx="4">
                  <c:v>6.3094484701101656</c:v>
                </c:pt>
                <c:pt idx="5">
                  <c:v>7.5581760511290748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5.3153807992793816</c:v>
                </c:pt>
                <c:pt idx="1">
                  <c:v>5.951144198930546</c:v>
                </c:pt>
                <c:pt idx="2">
                  <c:v>6.1024725197632179</c:v>
                </c:pt>
                <c:pt idx="3">
                  <c:v>6.6385207809993689</c:v>
                </c:pt>
                <c:pt idx="4">
                  <c:v>6.1087378288751033</c:v>
                </c:pt>
                <c:pt idx="5">
                  <c:v>5.6923803694990429</c:v>
                </c:pt>
                <c:pt idx="6">
                  <c:v>5.3794146487364101</c:v>
                </c:pt>
                <c:pt idx="7">
                  <c:v>6.2114559141262644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Sheet1!$B$2:$B$6</c:f>
              <c:numCache>
                <c:formatCode>0.0</c:formatCode>
                <c:ptCount val="5"/>
                <c:pt idx="0">
                  <c:v>8.98078610813584</c:v>
                </c:pt>
                <c:pt idx="1">
                  <c:v>8.5919012732674034</c:v>
                </c:pt>
                <c:pt idx="2">
                  <c:v>8.413774710527175</c:v>
                </c:pt>
                <c:pt idx="3">
                  <c:v>8.394705341990349</c:v>
                </c:pt>
                <c:pt idx="4">
                  <c:v>8.3593552851811062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Sheet1!$C$2:$C$6</c:f>
              <c:numCache>
                <c:formatCode>0.0</c:formatCode>
                <c:ptCount val="5"/>
                <c:pt idx="0">
                  <c:v>1.01921389186416</c:v>
                </c:pt>
                <c:pt idx="1">
                  <c:v>1.4080987267325966</c:v>
                </c:pt>
                <c:pt idx="2">
                  <c:v>1.586225289472825</c:v>
                </c:pt>
                <c:pt idx="3">
                  <c:v>1.605294658009651</c:v>
                </c:pt>
                <c:pt idx="4">
                  <c:v>1.6406447148188938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7.4743187464549887</c:v>
                </c:pt>
                <c:pt idx="1">
                  <c:v>8.0206761594971034</c:v>
                </c:pt>
                <c:pt idx="2">
                  <c:v>8.5097002890828364</c:v>
                </c:pt>
                <c:pt idx="3">
                  <c:v>8.3137738883984635</c:v>
                </c:pt>
                <c:pt idx="4">
                  <c:v>8.6745754976665843</c:v>
                </c:pt>
                <c:pt idx="5">
                  <c:v>8.3367497971282365</c:v>
                </c:pt>
                <c:pt idx="6">
                  <c:v>7.4727494747975207</c:v>
                </c:pt>
                <c:pt idx="7">
                  <c:v>7.8886204588043984</c:v>
                </c:pt>
                <c:pt idx="8">
                  <c:v>7.7858375596105693</c:v>
                </c:pt>
                <c:pt idx="9">
                  <c:v>8.325672963068449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7.2345856875278818</c:v>
                </c:pt>
                <c:pt idx="1">
                  <c:v>7.045660757517787</c:v>
                </c:pt>
                <c:pt idx="2">
                  <c:v>7.9795657994948153</c:v>
                </c:pt>
                <c:pt idx="3">
                  <c:v>7.6514411822932002</c:v>
                </c:pt>
                <c:pt idx="4">
                  <c:v>8.0133605992961794</c:v>
                </c:pt>
                <c:pt idx="5">
                  <c:v>7.5917493395995548</c:v>
                </c:pt>
                <c:pt idx="6">
                  <c:v>6.7192611852737087</c:v>
                </c:pt>
                <c:pt idx="7">
                  <c:v>6.5264971734366304</c:v>
                </c:pt>
                <c:pt idx="8">
                  <c:v>6.9782364759301627</c:v>
                </c:pt>
                <c:pt idx="9">
                  <c:v>7.1439090526968023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7.1512223358684679</c:v>
                </c:pt>
                <c:pt idx="1">
                  <c:v>7.540095969699145</c:v>
                </c:pt>
                <c:pt idx="2">
                  <c:v>8.3154908747493419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5.4897500413790947</c:v>
                </c:pt>
                <c:pt idx="1">
                  <c:v>7.3418340770680084</c:v>
                </c:pt>
                <c:pt idx="2">
                  <c:v>5.5892525396489061</c:v>
                </c:pt>
                <c:pt idx="3">
                  <c:v>5.0714548902607488</c:v>
                </c:pt>
                <c:pt idx="4">
                  <c:v>3.462957842888549</c:v>
                </c:pt>
                <c:pt idx="5">
                  <c:v>1.8299896134297251</c:v>
                </c:pt>
                <c:pt idx="6">
                  <c:v>2.953891568132085</c:v>
                </c:pt>
                <c:pt idx="7">
                  <c:v>2.664493707554433</c:v>
                </c:pt>
                <c:pt idx="8">
                  <c:v>7.9306508556721713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7.0114491752287949</c:v>
                </c:pt>
                <c:pt idx="1">
                  <c:v>7.0057132064290917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8.4718711153361372</c:v>
                </c:pt>
                <c:pt idx="1">
                  <c:v>8.207142137631898</c:v>
                </c:pt>
                <c:pt idx="2">
                  <c:v>9.2917416236666615</c:v>
                </c:pt>
                <c:pt idx="3">
                  <c:v>8.8254735717522248</c:v>
                </c:pt>
                <c:pt idx="4">
                  <c:v>9.3274932329535005</c:v>
                </c:pt>
                <c:pt idx="5">
                  <c:v>8.65036380457002</c:v>
                </c:pt>
                <c:pt idx="6">
                  <c:v>8.9205867631698954</c:v>
                </c:pt>
                <c:pt idx="7">
                  <c:v>8.4706221765084972</c:v>
                </c:pt>
                <c:pt idx="8">
                  <c:v>8.9360491020995223</c:v>
                </c:pt>
                <c:pt idx="9">
                  <c:v>8.7585633428517706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8.1877092676662482</c:v>
                </c:pt>
                <c:pt idx="1">
                  <c:v>9.0992349429268238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8.239382349538154</c:v>
                </c:pt>
                <c:pt idx="1">
                  <c:v>8.6382936628651148</c:v>
                </c:pt>
                <c:pt idx="2">
                  <c:v>7.8503158121355181</c:v>
                </c:pt>
                <c:pt idx="3">
                  <c:v>8.520462523328467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7.0603822805806216</c:v>
                </c:pt>
                <c:pt idx="1">
                  <c:v>7.171122103761336</c:v>
                </c:pt>
                <c:pt idx="2">
                  <c:v>7.5779461401135508</c:v>
                </c:pt>
                <c:pt idx="3">
                  <c:v>7.3807659663804843</c:v>
                </c:pt>
                <c:pt idx="4">
                  <c:v>6.4121082963688769</c:v>
                </c:pt>
                <c:pt idx="5">
                  <c:v>7.4571854008947742</c:v>
                </c:pt>
                <c:pt idx="6">
                  <c:v>7.4253503088977952</c:v>
                </c:pt>
                <c:pt idx="7">
                  <c:v>7.5048368207925282</c:v>
                </c:pt>
                <c:pt idx="8">
                  <c:v>7.7667666998439184</c:v>
                </c:pt>
                <c:pt idx="9">
                  <c:v>7.3672088878301079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7.4021661500651179</c:v>
                </c:pt>
                <c:pt idx="1">
                  <c:v>7.70058198585473</c:v>
                </c:pt>
                <c:pt idx="2">
                  <c:v>7.842819354564087</c:v>
                </c:pt>
                <c:pt idx="3">
                  <c:v>7.5129658552356817</c:v>
                </c:pt>
                <c:pt idx="4">
                  <c:v>6.6853223439947964</c:v>
                </c:pt>
                <c:pt idx="5">
                  <c:v>6.7058111193251664</c:v>
                </c:pt>
                <c:pt idx="6">
                  <c:v>6.809131373492173</c:v>
                </c:pt>
                <c:pt idx="7">
                  <c:v>5.6000961702146759</c:v>
                </c:pt>
                <c:pt idx="8">
                  <c:v>5.6940488645369198</c:v>
                </c:pt>
                <c:pt idx="9">
                  <c:v>5.6027776852905511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7.6202954161273642</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8.3609260290796357</c:v>
                </c:pt>
                <c:pt idx="1">
                  <c:v>8.337711877475412</c:v>
                </c:pt>
                <c:pt idx="2">
                  <c:v>8.4257611929062186</c:v>
                </c:pt>
                <c:pt idx="3">
                  <c:v>8.1843857040283705</c:v>
                </c:pt>
                <c:pt idx="4">
                  <c:v>7.8046709078537768</c:v>
                </c:pt>
                <c:pt idx="5">
                  <c:v>8.7131563024042293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8.5079167296556211</c:v>
                </c:pt>
                <c:pt idx="1">
                  <c:v>8.629413508027751</c:v>
                </c:pt>
                <c:pt idx="2">
                  <c:v>9.0557660551196797</c:v>
                </c:pt>
                <c:pt idx="3">
                  <c:v>8.5043678049288527</c:v>
                </c:pt>
                <c:pt idx="4">
                  <c:v>8.2210747037279219</c:v>
                </c:pt>
                <c:pt idx="5">
                  <c:v>8.5860242186053259</c:v>
                </c:pt>
                <c:pt idx="6">
                  <c:v>8.8271544384332294</c:v>
                </c:pt>
                <c:pt idx="7">
                  <c:v>8.8318976957053277</c:v>
                </c:pt>
                <c:pt idx="8">
                  <c:v>8.3997162894490067</c:v>
                </c:pt>
                <c:pt idx="9">
                  <c:v>8.6961751529789844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9.5866169828230579</c:v>
                </c:pt>
                <c:pt idx="1">
                  <c:v>9.2044857602014716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8.2720921223249988</c:v>
                </c:pt>
                <c:pt idx="1">
                  <c:v>8.1927608954447848</c:v>
                </c:pt>
                <c:pt idx="2">
                  <c:v>8.738546911367159</c:v>
                </c:pt>
                <c:pt idx="3">
                  <c:v>8.1571130842770696</c:v>
                </c:pt>
                <c:pt idx="4">
                  <c:v>8.2678316117031674</c:v>
                </c:pt>
                <c:pt idx="5">
                  <c:v>8.1465840050761233</c:v>
                </c:pt>
                <c:pt idx="6">
                  <c:v>8.1908258503994489</c:v>
                </c:pt>
                <c:pt idx="7">
                  <c:v>7.7708412817929604</c:v>
                </c:pt>
                <c:pt idx="8">
                  <c:v>7.6396474261287652</c:v>
                </c:pt>
                <c:pt idx="9">
                  <c:v>8.2307856564092212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7.5376883508463379</c:v>
                </c:pt>
                <c:pt idx="1">
                  <c:v>7.7193633991606543</c:v>
                </c:pt>
                <c:pt idx="2">
                  <c:v>8.2709815184058808</c:v>
                </c:pt>
                <c:pt idx="3">
                  <c:v>7.8943000731396893</c:v>
                </c:pt>
                <c:pt idx="4">
                  <c:v>8.1332731750631719</c:v>
                </c:pt>
                <c:pt idx="5">
                  <c:v>8.3867715955799138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7.3015719605912492</c:v>
                </c:pt>
                <c:pt idx="1">
                  <c:v>6.646922412844317</c:v>
                </c:pt>
                <c:pt idx="2">
                  <c:v>7.106182779465418</c:v>
                </c:pt>
                <c:pt idx="3">
                  <c:v>6.7519303023472146</c:v>
                </c:pt>
                <c:pt idx="4">
                  <c:v>6.7880963738304931</c:v>
                </c:pt>
                <c:pt idx="5">
                  <c:v>7.4458484187515124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6.5191380510241119</c:v>
                </c:pt>
                <c:pt idx="1">
                  <c:v>6.6571252927090043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6.8387755675866009</c:v>
                </c:pt>
                <c:pt idx="1">
                  <c:v>6.5282383922085057</c:v>
                </c:pt>
                <c:pt idx="2">
                  <c:v>6.9978678466883206</c:v>
                </c:pt>
                <c:pt idx="3">
                  <c:v>5.9234439713964218</c:v>
                </c:pt>
                <c:pt idx="4">
                  <c:v>6.0220490078571567</c:v>
                </c:pt>
                <c:pt idx="5">
                  <c:v>6.4579283629304216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7.8753040605602926</c:v>
                </c:pt>
                <c:pt idx="1">
                  <c:v>8.1082213412325235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5.8905763589251823</c:v>
                </c:pt>
                <c:pt idx="1">
                  <c:v>5.9714374886709853</c:v>
                </c:pt>
                <c:pt idx="2">
                  <c:v>4.2496386048811257</c:v>
                </c:pt>
                <c:pt idx="3">
                  <c:v>6.1619135449365716</c:v>
                </c:pt>
                <c:pt idx="4">
                  <c:v>5.8435319298982478</c:v>
                </c:pt>
                <c:pt idx="5">
                  <c:v>5.9664808353682748</c:v>
                </c:pt>
                <c:pt idx="6">
                  <c:v>5.3941842704367264</c:v>
                </c:pt>
                <c:pt idx="7">
                  <c:v>5.7651905930912939</c:v>
                </c:pt>
                <c:pt idx="8">
                  <c:v>7.3881988258644622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Sheet1!$B$2:$B$6</c:f>
              <c:numCache>
                <c:formatCode>0.0</c:formatCode>
                <c:ptCount val="5"/>
                <c:pt idx="0">
                  <c:v>7.2419002335884919</c:v>
                </c:pt>
                <c:pt idx="1">
                  <c:v>7.5202954865965221</c:v>
                </c:pt>
                <c:pt idx="2">
                  <c:v>7.6199700884846564</c:v>
                </c:pt>
                <c:pt idx="3">
                  <c:v>7.6202954161273642</c:v>
                </c:pt>
                <c:pt idx="4">
                  <c:v>7.6964991634063953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Sheet1!$C$2:$C$6</c:f>
              <c:numCache>
                <c:formatCode>0.0</c:formatCode>
                <c:ptCount val="5"/>
                <c:pt idx="0">
                  <c:v>2.7580997664115081</c:v>
                </c:pt>
                <c:pt idx="1">
                  <c:v>2.4797045134034779</c:v>
                </c:pt>
                <c:pt idx="2">
                  <c:v>2.3800299115153436</c:v>
                </c:pt>
                <c:pt idx="3">
                  <c:v>2.3797045838726358</c:v>
                </c:pt>
                <c:pt idx="4">
                  <c:v>2.3035008365936047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5.6418422493052782</c:v>
                </c:pt>
                <c:pt idx="1">
                  <c:v>5.8719096255067251</c:v>
                </c:pt>
                <c:pt idx="2">
                  <c:v>6.2013021001814899</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3.063892383870126E-2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0.60629205589850876</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0.16902969222621245</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1.764645912923485</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0.16902969222621156</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0.56412301478607851</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7.0082574546838794</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0.9147286821705426</c:v>
                </c:pt>
                <c:pt idx="1">
                  <c:v>1.550387596899225E-2</c:v>
                </c:pt>
                <c:pt idx="2">
                  <c:v>3.1007751937984499E-2</c:v>
                </c:pt>
                <c:pt idx="3">
                  <c:v>0</c:v>
                </c:pt>
                <c:pt idx="4">
                  <c:v>3.875968992248062E-2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0.26657297823111659</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0.88875302896491082</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0.24777769969032803</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2.5867638952271435</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7.7372933619168194E-2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8.2323333775708498</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8.2747487069018302</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Sheet1!$B$2:$B$6</c:f>
              <c:numCache>
                <c:formatCode>0.0</c:formatCode>
                <c:ptCount val="5"/>
                <c:pt idx="0">
                  <c:v>9.1408403946750045</c:v>
                </c:pt>
                <c:pt idx="1">
                  <c:v>9.0404718349277271</c:v>
                </c:pt>
                <c:pt idx="2">
                  <c:v>9.0287977523251133</c:v>
                </c:pt>
                <c:pt idx="3">
                  <c:v>8.9879032709647717</c:v>
                </c:pt>
                <c:pt idx="4">
                  <c:v>8.943788801986031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Sheet1!$C$2:$C$6</c:f>
              <c:numCache>
                <c:formatCode>0.0</c:formatCode>
                <c:ptCount val="5"/>
                <c:pt idx="0">
                  <c:v>0.85915960532499547</c:v>
                </c:pt>
                <c:pt idx="1">
                  <c:v>0.9595281650722729</c:v>
                </c:pt>
                <c:pt idx="2">
                  <c:v>0.97120224767488672</c:v>
                </c:pt>
                <c:pt idx="3">
                  <c:v>1.0120967290352283</c:v>
                </c:pt>
                <c:pt idx="4">
                  <c:v>1.056211198013969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Sheet1!$B$2:$B$6</c:f>
              <c:numCache>
                <c:formatCode>0.0</c:formatCode>
                <c:ptCount val="5"/>
                <c:pt idx="0">
                  <c:v>8.0929306986942375</c:v>
                </c:pt>
                <c:pt idx="1">
                  <c:v>8.1774596494627545</c:v>
                </c:pt>
                <c:pt idx="2">
                  <c:v>8.2747487069018302</c:v>
                </c:pt>
                <c:pt idx="3">
                  <c:v>8.4400906451014457</c:v>
                </c:pt>
                <c:pt idx="4">
                  <c:v>8.444697711687585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Sheet1!$C$2:$C$6</c:f>
              <c:numCache>
                <c:formatCode>0.0</c:formatCode>
                <c:ptCount val="5"/>
                <c:pt idx="0">
                  <c:v>1.9070693013057625</c:v>
                </c:pt>
                <c:pt idx="1">
                  <c:v>1.8225403505372455</c:v>
                </c:pt>
                <c:pt idx="2">
                  <c:v>1.7252512930981698</c:v>
                </c:pt>
                <c:pt idx="3">
                  <c:v>1.5599093548985543</c:v>
                </c:pt>
                <c:pt idx="4">
                  <c:v>1.555302288312415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0.16864278715500003</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0.55581497851108175</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0.15495706044377666</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1.6177296413981423</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0.15495706044377577</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3.0436841026018513E-2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8.3218219959019351</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0.14280996076862884</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0.3562760630740236</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9.932710267780287E-2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1.0369608053734538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2.5987625877471388E-2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9.1144962889280965</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0.33470230948376845</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0.10008260454773854</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1.0448481372938154</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0.10008260454773854</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0.101807716951269</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8.7722393709842148</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1.0836978485456923</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0.52963527132040422</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0.14765835381227532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1.5415321836777043</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0.14765835381227532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0.39964802226400131</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6.8904371717930744</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8.6628045054563128</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Sheet1!$B$2:$B$6</c:f>
              <c:numCache>
                <c:formatCode>0.0</c:formatCode>
                <c:ptCount val="5"/>
                <c:pt idx="0">
                  <c:v>9.3052168558203139</c:v>
                </c:pt>
                <c:pt idx="1">
                  <c:v>9.0814730423036067</c:v>
                </c:pt>
                <c:pt idx="2">
                  <c:v>9.0807674491698016</c:v>
                </c:pt>
                <c:pt idx="3">
                  <c:v>9.0431413833179803</c:v>
                </c:pt>
                <c:pt idx="4">
                  <c:v>8.9624684936317287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Sheet1!$C$2:$C$6</c:f>
              <c:numCache>
                <c:formatCode>0.0</c:formatCode>
                <c:ptCount val="5"/>
                <c:pt idx="0">
                  <c:v>0.69478314417968612</c:v>
                </c:pt>
                <c:pt idx="1">
                  <c:v>0.91852695769639325</c:v>
                </c:pt>
                <c:pt idx="2">
                  <c:v>0.91923255083019839</c:v>
                </c:pt>
                <c:pt idx="3">
                  <c:v>0.95685861668201966</c:v>
                </c:pt>
                <c:pt idx="4">
                  <c:v>1.0375315063682713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0.5757575757575758</c:v>
                </c:pt>
                <c:pt idx="1">
                  <c:v>1.515151515151515E-2</c:v>
                </c:pt>
                <c:pt idx="2">
                  <c:v>0.17424242424242431</c:v>
                </c:pt>
                <c:pt idx="3">
                  <c:v>5.3030303030303018E-2</c:v>
                </c:pt>
                <c:pt idx="4">
                  <c:v>3.03030303030303E-2</c:v>
                </c:pt>
                <c:pt idx="5">
                  <c:v>0.15151515151515149</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Sheet1!$B$2:$B$6</c:f>
              <c:numCache>
                <c:formatCode>0.0</c:formatCode>
                <c:ptCount val="5"/>
                <c:pt idx="0">
                  <c:v>8.2709339618824611</c:v>
                </c:pt>
                <c:pt idx="1">
                  <c:v>8.4080276046245999</c:v>
                </c:pt>
                <c:pt idx="2">
                  <c:v>8.4316742069562114</c:v>
                </c:pt>
                <c:pt idx="3">
                  <c:v>8.6628045054563128</c:v>
                </c:pt>
                <c:pt idx="4">
                  <c:v>8.7812027392446375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Sheet1!$C$2:$C$6</c:f>
              <c:numCache>
                <c:formatCode>0.0</c:formatCode>
                <c:ptCount val="5"/>
                <c:pt idx="0">
                  <c:v>1.7290660381175389</c:v>
                </c:pt>
                <c:pt idx="1">
                  <c:v>1.5919723953754001</c:v>
                </c:pt>
                <c:pt idx="2">
                  <c:v>1.5683257930437886</c:v>
                </c:pt>
                <c:pt idx="3">
                  <c:v>1.3371954945436872</c:v>
                </c:pt>
                <c:pt idx="4">
                  <c:v>1.2187972607553625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0.65725533248438683</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0.51629412301927946</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0.14393894141136343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1.5027020479465065</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0.14393894141136343</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0.17229077740231169</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8.4494926565290509</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0.27421420993875323</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0.52382700849429575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0.14603905356198332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1.5246269196922029</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0.11263489821119066</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8.7857626261137831</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0.2831369231341192</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0.27268937507681379</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7.6023759002223912E-2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0.79367721636041111</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4.8498371535430351E-2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9.2532548666369223</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0.31873223338818146</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0.63370546822319973</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0.17667234662524756</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1.8444341363504968</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0.17667234662524578</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0.63370546822319973</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5.7507179119889784E-2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7.342599633943264</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0.24064134008279314</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0.28080154664493939</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7.8285371784557967E-2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0.81728813169957704</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7.8285371784557967E-2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0.1351408875384319</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8.9405327680552951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0.23986550770996651</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0.11773844307484893</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1.2291725768982253</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0.11773844307484893</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0.1290000582583577</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7.9653165043193841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0.33769657794343999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0.10867146065303324</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1.1345145717721685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0.10867146065303324</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2.4202503300960743E-2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8.6338134356924048</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0.68985599449996826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0.44389090432719591</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0.12375346536455467</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1.2919685529180356</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0.12375346536455467</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0.16277759419205573</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9.2754543791497159</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0.48886728806076363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0.29287347937530406</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8.1650936373664607E-2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0.85242414667202127</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5.3815374736128518E-2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9.3190136786669893</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0.38167938931297712</c:v>
                </c:pt>
                <c:pt idx="1">
                  <c:v>0</c:v>
                </c:pt>
                <c:pt idx="2">
                  <c:v>0.37404580152671763</c:v>
                </c:pt>
                <c:pt idx="3">
                  <c:v>2.2900763358778619E-2</c:v>
                </c:pt>
                <c:pt idx="4">
                  <c:v>0</c:v>
                </c:pt>
                <c:pt idx="5">
                  <c:v>0.12977099236641221</c:v>
                </c:pt>
                <c:pt idx="6">
                  <c:v>4.5801526717557238E-2</c:v>
                </c:pt>
                <c:pt idx="7">
                  <c:v>2.2900763358778619E-2</c:v>
                </c:pt>
                <c:pt idx="8">
                  <c:v>2.2900763358778619E-2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8.4209664245432414</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Sheet1!$B$2:$B$6</c:f>
              <c:numCache>
                <c:formatCode>0.0</c:formatCode>
                <c:ptCount val="5"/>
                <c:pt idx="0">
                  <c:v>8.8752997237422413</c:v>
                </c:pt>
                <c:pt idx="1">
                  <c:v>8.7952668598568913</c:v>
                </c:pt>
                <c:pt idx="2">
                  <c:v>8.7256428936130987</c:v>
                </c:pt>
                <c:pt idx="3">
                  <c:v>8.6998947553582386</c:v>
                </c:pt>
                <c:pt idx="4">
                  <c:v>8.6668048685055084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Sheet1!$C$2:$C$6</c:f>
              <c:numCache>
                <c:formatCode>0.0</c:formatCode>
                <c:ptCount val="5"/>
                <c:pt idx="0">
                  <c:v>1.1247002762577587</c:v>
                </c:pt>
                <c:pt idx="1">
                  <c:v>1.2047331401431087</c:v>
                </c:pt>
                <c:pt idx="2">
                  <c:v>1.2743571063869013</c:v>
                </c:pt>
                <c:pt idx="3">
                  <c:v>1.3001052446417614</c:v>
                </c:pt>
                <c:pt idx="4">
                  <c:v>1.3331951314944916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Sheet1!$B$2:$B$6</c:f>
              <c:numCache>
                <c:formatCode>0.0</c:formatCode>
                <c:ptCount val="5"/>
                <c:pt idx="0">
                  <c:v>8.2029216115285042</c:v>
                </c:pt>
                <c:pt idx="1">
                  <c:v>8.2337786830905593</c:v>
                </c:pt>
                <c:pt idx="2">
                  <c:v>8.2572567030549049</c:v>
                </c:pt>
                <c:pt idx="3">
                  <c:v>8.3645140270469405</c:v>
                </c:pt>
                <c:pt idx="4">
                  <c:v>8.4209664245432414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Sheet1!$C$2:$C$6</c:f>
              <c:numCache>
                <c:formatCode>0.0</c:formatCode>
                <c:ptCount val="5"/>
                <c:pt idx="0">
                  <c:v>1.7970783884714958</c:v>
                </c:pt>
                <c:pt idx="1">
                  <c:v>1.7662213169094407</c:v>
                </c:pt>
                <c:pt idx="2">
                  <c:v>1.7427432969450951</c:v>
                </c:pt>
                <c:pt idx="3">
                  <c:v>1.6354859729530595</c:v>
                </c:pt>
                <c:pt idx="4">
                  <c:v>1.5790335754567586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7.6396363276725054E-3</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0.41031720107340419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0.11439336791205967</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1.1942504686183675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0.11439336791205967</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0.16262740582640234</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9.2837256108768074</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0.42147467316080878</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0.13625522040833893</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1.422485095022715</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0.13625522040833893</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0.27243728798996081</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8.8455765135248505</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0.19109108524414875</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0.92214191919486499</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0.25708627265353368</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2.6839440711969891</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0.13283341333412402</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7.0946026438513083</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0.87404401130548504</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0.23630290641722418</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6.5879483584307508E-2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0.68777242578764586</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6.5879483584307508E-2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9.0995904129059113E-2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9.6190966391584052</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0.26449588520078837</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0.55405507349360938</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0.15446641208288003</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1.6126073423905867</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0.15446641208287915</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0.14888681031681905</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7.2618307153048347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8.4334555463823602</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Sheet1!$B$2:$B$6</c:f>
              <c:numCache>
                <c:formatCode>0.0</c:formatCode>
                <c:ptCount val="5"/>
                <c:pt idx="0">
                  <c:v>8.845237414182856</c:v>
                </c:pt>
                <c:pt idx="1">
                  <c:v>8.6747340982297612</c:v>
                </c:pt>
                <c:pt idx="2">
                  <c:v>8.6460524046285521</c:v>
                </c:pt>
                <c:pt idx="3">
                  <c:v>8.6422417117060082</c:v>
                </c:pt>
                <c:pt idx="4">
                  <c:v>8.602809158717351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Sheet1!$C$2:$C$6</c:f>
              <c:numCache>
                <c:formatCode>0.0</c:formatCode>
                <c:ptCount val="5"/>
                <c:pt idx="0">
                  <c:v>1.154762585817144</c:v>
                </c:pt>
                <c:pt idx="1">
                  <c:v>1.3252659017702388</c:v>
                </c:pt>
                <c:pt idx="2">
                  <c:v>1.3539475953714479</c:v>
                </c:pt>
                <c:pt idx="3">
                  <c:v>1.3577582882939918</c:v>
                </c:pt>
                <c:pt idx="4">
                  <c:v>1.397190841282649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2.2727272727272731E-2</c:v>
                </c:pt>
                <c:pt idx="2">
                  <c:v>0.1818181818181818</c:v>
                </c:pt>
                <c:pt idx="3">
                  <c:v>0.35606060606060608</c:v>
                </c:pt>
                <c:pt idx="4">
                  <c:v>0.43939393939393939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Sheet1!$B$2:$B$6</c:f>
              <c:numCache>
                <c:formatCode>0.0</c:formatCode>
                <c:ptCount val="5"/>
                <c:pt idx="0">
                  <c:v>7.8094230252919434</c:v>
                </c:pt>
                <c:pt idx="1">
                  <c:v>8.0438907175098731</c:v>
                </c:pt>
                <c:pt idx="2">
                  <c:v>8.1296569587791083</c:v>
                </c:pt>
                <c:pt idx="3">
                  <c:v>8.3488672643993542</c:v>
                </c:pt>
                <c:pt idx="4">
                  <c:v>8.3680182525537194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Sheet1!$C$2:$C$6</c:f>
              <c:numCache>
                <c:formatCode>0.0</c:formatCode>
                <c:ptCount val="5"/>
                <c:pt idx="0">
                  <c:v>2.1905769747080566</c:v>
                </c:pt>
                <c:pt idx="1">
                  <c:v>1.9561092824901269</c:v>
                </c:pt>
                <c:pt idx="2">
                  <c:v>1.8703430412208917</c:v>
                </c:pt>
                <c:pt idx="3">
                  <c:v>1.6511327356006458</c:v>
                </c:pt>
                <c:pt idx="4">
                  <c:v>1.6319817474462806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0.10793109596993133</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0.35657576101666599</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9.9410656223513527E-2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1.0378330924906152</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9.9410656223513527E-2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0.18537007728747845</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8.7521099108144362</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0.21364451278820074</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0.552391858094615</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0.15400272006471294</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1.6077664637618918</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0.15400272006471383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0.22377416319789312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8.2241559086578029</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0.52430581161376733</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0.16042563953874822</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1.6748208282916615</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0.16042563953874733</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0.44992709228223227</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7.973548974478315</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0.12274907695554838</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0.30161391852558239</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8.408770546064126E-2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0.8778636688851833</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8.408770546064126E-2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4.6304510775815544E-2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8.9960964794200216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0.48194001883184701</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0.26798791661139809</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7.471302753264375E-2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0.77999336649785533</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7.471302753264375E-2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0.1259141968695161</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9.3939964044495188</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0.55290730821605028</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0.29072838417882618</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8.105289987074471E-2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0.84618073075642286</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8.105289987074471E-2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0.29072838417882707</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8.4298276596452837E-3</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8.8606845272514381</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0.23129812495380619</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0.21651646669665503</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6.0363172124043629E-2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0.63018291979870966</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6.0363172124043629E-2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0.16544167850564406</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9.342154305435411</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0.36539107221817879</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0.12090356698026206</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1.2622160196805083</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0.12090356698026206</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4.5364401985542813E-2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8.135440695857536</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0.65107530015291015</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0.28465754852674685</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7.936039627970537E-2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0.82851123431943563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7.936039627970537E-2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7.0910884901181248E-2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9.0724874295459781</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0.25822672478161657</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0.39761692207132882</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0.1108526250802484</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1.1572856177416933</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0.1108526250802484</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0.27075005410332942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7.7258472456792946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1.5636967072336638E-2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0.54470616686244622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0.15186000681145551</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1.5853968425720852</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0.15186000681145462</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0.44170254512698204</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6.0388768575625074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0.59929174305206168</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0.34486452215806551</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9.614565038911671E-2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1.0037468965953451</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9.614565038911671E-2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0.10117796315912919</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8.6860678174360562</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7.5808926185736842</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Sheet1!$B$2:$B$6</c:f>
              <c:numCache>
                <c:formatCode>0.0</c:formatCode>
                <c:ptCount val="5"/>
                <c:pt idx="0">
                  <c:v>8.5168248648643949</c:v>
                </c:pt>
                <c:pt idx="1">
                  <c:v>8.1429750318761833</c:v>
                </c:pt>
                <c:pt idx="2">
                  <c:v>8.1102614793396945</c:v>
                </c:pt>
                <c:pt idx="3">
                  <c:v>8.0636189178566529</c:v>
                </c:pt>
                <c:pt idx="4">
                  <c:v>8.0187900960832366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Sheet1!$C$2:$C$6</c:f>
              <c:numCache>
                <c:formatCode>0.0</c:formatCode>
                <c:ptCount val="5"/>
                <c:pt idx="0">
                  <c:v>1.4831751351356051</c:v>
                </c:pt>
                <c:pt idx="1">
                  <c:v>1.8570249681238167</c:v>
                </c:pt>
                <c:pt idx="2">
                  <c:v>1.8897385206603055</c:v>
                </c:pt>
                <c:pt idx="3">
                  <c:v>1.9363810821433471</c:v>
                </c:pt>
                <c:pt idx="4">
                  <c:v>1.9812099039167634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Sheet1!$B$2:$B$6</c:f>
              <c:numCache>
                <c:formatCode>0.0</c:formatCode>
                <c:ptCount val="5"/>
                <c:pt idx="0">
                  <c:v>6.1708391439802686</c:v>
                </c:pt>
                <c:pt idx="1">
                  <c:v>6.3169343345492726</c:v>
                </c:pt>
                <c:pt idx="2">
                  <c:v>6.5725699027081266</c:v>
                </c:pt>
                <c:pt idx="3">
                  <c:v>6.6961328172555978</c:v>
                </c:pt>
                <c:pt idx="4">
                  <c:v>6.7588432513994787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Sheet1!$C$2:$C$6</c:f>
              <c:numCache>
                <c:formatCode>0.0</c:formatCode>
                <c:ptCount val="5"/>
                <c:pt idx="0">
                  <c:v>3.8291608560197314</c:v>
                </c:pt>
                <c:pt idx="1">
                  <c:v>3.6830656654507274</c:v>
                </c:pt>
                <c:pt idx="2">
                  <c:v>3.4274300972918734</c:v>
                </c:pt>
                <c:pt idx="3">
                  <c:v>3.3038671827444022</c:v>
                </c:pt>
                <c:pt idx="4">
                  <c:v>3.2411567486005213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0.140617419388672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0.45163256201982271</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0.1259117816485551</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1.314501067526531</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0.12591178164855421</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0.2165233549830603</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7.1439090526968023</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0.45373434536907986</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0.538528224165713</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0.15013764257715501</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1.5674156052723358</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0.15013764257715501</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0.47965488129349154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7.5581760511290748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0.33548329619460482</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0.65277017238556478</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0.18198744360795782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1.8999229918515912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0.18198744360795782</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0.5215487827772165</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6.2114559141262644</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0.69341203947611607</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0.46384170696679838</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0.1293155999777813</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1.3500364460975725</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0.1293155999777813</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0.46384170696679838</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1.1072460733251077E-2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8.3154908747493419</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0.31538461538461537</c:v>
                </c:pt>
                <c:pt idx="1">
                  <c:v>0.22307692307692309</c:v>
                </c:pt>
                <c:pt idx="2">
                  <c:v>0.5</c:v>
                </c:pt>
                <c:pt idx="3">
                  <c:v>2.3076923076923082E-2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0.76657900540217083</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1.5352460095750962</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0.42801510916289764</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4.4684167799524861</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0.37751698619033824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7.9306508556721713</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0.45381819876318019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0.35893231606329046</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0.10006764615166741</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1.0446919737692761</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0.1000676461516683</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0.23535722519570612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8.325672963068449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7.8821382746404307</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Sheet1!$B$2:$B$6</c:f>
              <c:numCache>
                <c:formatCode>0.0</c:formatCode>
                <c:ptCount val="5"/>
                <c:pt idx="0">
                  <c:v>8.6759873184805603</c:v>
                </c:pt>
                <c:pt idx="1">
                  <c:v>8.5484465601834678</c:v>
                </c:pt>
                <c:pt idx="2">
                  <c:v>8.5216728463419038</c:v>
                </c:pt>
                <c:pt idx="3">
                  <c:v>8.4400526937956695</c:v>
                </c:pt>
                <c:pt idx="4">
                  <c:v>8.3810190807539513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Sheet1!$C$2:$C$6</c:f>
              <c:numCache>
                <c:formatCode>0.0</c:formatCode>
                <c:ptCount val="5"/>
                <c:pt idx="0">
                  <c:v>1.3240126815194397</c:v>
                </c:pt>
                <c:pt idx="1">
                  <c:v>1.4515534398165322</c:v>
                </c:pt>
                <c:pt idx="2">
                  <c:v>1.4783271536580962</c:v>
                </c:pt>
                <c:pt idx="3">
                  <c:v>1.5599473062043305</c:v>
                </c:pt>
                <c:pt idx="4">
                  <c:v>1.6189809192460487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Sheet1!$B$2:$B$6</c:f>
              <c:numCache>
                <c:formatCode>0.0</c:formatCode>
                <c:ptCount val="5"/>
                <c:pt idx="0">
                  <c:v>7.2319529161542064</c:v>
                </c:pt>
                <c:pt idx="1">
                  <c:v>7.439875118624343</c:v>
                </c:pt>
                <c:pt idx="2">
                  <c:v>7.5059810278221892</c:v>
                </c:pt>
                <c:pt idx="3">
                  <c:v>7.796204340415386</c:v>
                </c:pt>
                <c:pt idx="4">
                  <c:v>7.8723407192566794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Sheet1!$C$2:$C$6</c:f>
              <c:numCache>
                <c:formatCode>0.0</c:formatCode>
                <c:ptCount val="5"/>
                <c:pt idx="0">
                  <c:v>2.7680470838457936</c:v>
                </c:pt>
                <c:pt idx="1">
                  <c:v>2.560124881375657</c:v>
                </c:pt>
                <c:pt idx="2">
                  <c:v>2.4940189721778108</c:v>
                </c:pt>
                <c:pt idx="3">
                  <c:v>2.203795659584614</c:v>
                </c:pt>
                <c:pt idx="4">
                  <c:v>2.1276592807433206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9.9654869235439314E-2</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0.44935778534945658</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0.12527759092028301</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1.3078802066474831</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0.1252775909202839</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0.17566874065240157</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7.0057132064290917</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5.3850198956416406E-2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0.27914505838989712</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7.7823555243828224E-2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0.81246683278821763</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7.7823555243828224E-2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0.27914505838989712</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5.2196170923524576E-2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8.7585633428517706</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7.8484557677455493</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Sheet1!$B$2:$B$6</c:f>
              <c:numCache>
                <c:formatCode>0.0</c:formatCode>
                <c:ptCount val="5"/>
                <c:pt idx="0">
                  <c:v>8.3773370775887326</c:v>
                </c:pt>
                <c:pt idx="1">
                  <c:v>8.2777314710171019</c:v>
                </c:pt>
                <c:pt idx="2">
                  <c:v>8.1008943153090893</c:v>
                </c:pt>
                <c:pt idx="3">
                  <c:v>8.085890904738152</c:v>
                </c:pt>
                <c:pt idx="4">
                  <c:v>8.0313278543060402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Sheet1!$C$2:$C$6</c:f>
              <c:numCache>
                <c:formatCode>0.0</c:formatCode>
                <c:ptCount val="5"/>
                <c:pt idx="0">
                  <c:v>1.6226629224112674</c:v>
                </c:pt>
                <c:pt idx="1">
                  <c:v>1.7222685289828981</c:v>
                </c:pt>
                <c:pt idx="2">
                  <c:v>1.8991056846909107</c:v>
                </c:pt>
                <c:pt idx="3">
                  <c:v>1.914109095261848</c:v>
                </c:pt>
                <c:pt idx="4">
                  <c:v>1.9686721456939598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Sheet1!$B$2:$B$6</c:f>
              <c:numCache>
                <c:formatCode>0.0</c:formatCode>
                <c:ptCount val="5"/>
                <c:pt idx="0">
                  <c:v>7.1240624020266834</c:v>
                </c:pt>
                <c:pt idx="1">
                  <c:v>7.2788309613064834</c:v>
                </c:pt>
                <c:pt idx="2">
                  <c:v>7.2832830329447891</c:v>
                </c:pt>
                <c:pt idx="3">
                  <c:v>7.7403504267372396</c:v>
                </c:pt>
                <c:pt idx="4">
                  <c:v>7.7652762640595316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Sheet1!$C$2:$C$6</c:f>
              <c:numCache>
                <c:formatCode>0.0</c:formatCode>
                <c:ptCount val="5"/>
                <c:pt idx="0">
                  <c:v>2.8759375979733166</c:v>
                </c:pt>
                <c:pt idx="1">
                  <c:v>2.7211690386935166</c:v>
                </c:pt>
                <c:pt idx="2">
                  <c:v>2.7167169670552109</c:v>
                </c:pt>
                <c:pt idx="3">
                  <c:v>2.2596495732627604</c:v>
                </c:pt>
                <c:pt idx="4">
                  <c:v>2.2347237359404684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0.2125984251968504</c:v>
                </c:pt>
                <c:pt idx="1">
                  <c:v>0.78740157480314965</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0.52725166671047408</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0.73247937849899447</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0.20420977432443443</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2.1319209595339954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0.20420977432443443</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0.24647219119208863</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7.3672088878301079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0.25886410697003281</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0.93962785733193588</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0.26196122147207923</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2.7348378425519346</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0.26196122147207923</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0.25253545768847019</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5.6027776852905511</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0.39994908021976805</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0.32073664996239781</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8.9418980013628691E-2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0.93352141591586246</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8.9418980013627802E-2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0.3207366499623987</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7.0834186028356783E-4</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9.0992349429268238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0.64864241675811929</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0.36580727914898858</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0.1019843344591207</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1.0647019267162925</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0.10198433445911981</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0.36580727914898858</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5.6006360341283923E-2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8.520462523328467</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0.23302014336303678</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0.38164153950010338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0.10639880785975286</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1.0794450066234873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9.2044857602014716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0.40759414845053943</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0.11697693144067056</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1.2212225038950928</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0.11697693144067145</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0.23413468665478554</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8.2307856564092212</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0.33084869485892998</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0.10704159927209744</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1.1174990510868863</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0.10704159927209567</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0.21274780766563772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8.7131563024042293</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0.30557352333728627</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9.0109137971872144E-2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0.94072656670474686</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9.0109137971872144E-2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0.22906903865148287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8.6961751529789844</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0.46723410614236816</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0.15176883064094593</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1.584444976337668</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0.15176883064094593</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0.52500353937376154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6.6571252927090043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0.15125470553276177</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0.53822749815817961</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0.15005380241464028</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1.5665403259165496</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0.15005380241464117</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0.21936975458690799</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6.4579283629304216</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0.74809160305343514</c:v>
                </c:pt>
                <c:pt idx="1">
                  <c:v>0.23664122137404581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0.7444001332709691</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0.47064374247471719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0.13121195662179552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1.3698341393739941</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0.13121195662179375</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0.16662524135150392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8.3867715955799138</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0.39689215472810346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0.45534751814935071</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0.12694748364249975</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1.325313648834304</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0.12694748364250152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0.40041600057434223</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7.4458484187515124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0.66722642713473412</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0.36816977731941058</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0.10264298128575522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1.0715781057791149</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0.10264298128575611</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0.36816977731941058</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0.12447812227995847</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8.1082213412325235</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0.58843101268750075</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0.19508134432249324</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2.0366214504230395</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0.19508134432249324</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0.69973664247368372</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0.3236420000879594</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7.3881988258644622</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8.1991602935331613</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Sheet1!$B$2:$B$6</c:f>
              <c:numCache>
                <c:formatCode>0.0</c:formatCode>
                <c:ptCount val="5"/>
                <c:pt idx="0">
                  <c:v>8.2655112465781801</c:v>
                </c:pt>
                <c:pt idx="1">
                  <c:v>8.254941457038445</c:v>
                </c:pt>
                <c:pt idx="2">
                  <c:v>8.1991602935331613</c:v>
                </c:pt>
                <c:pt idx="3">
                  <c:v>8.1624836755358707</c:v>
                </c:pt>
                <c:pt idx="4">
                  <c:v>8.1054162362240572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Sheet1!$C$2:$C$6</c:f>
              <c:numCache>
                <c:formatCode>0.0</c:formatCode>
                <c:ptCount val="5"/>
                <c:pt idx="0">
                  <c:v>1.7344887534218199</c:v>
                </c:pt>
                <c:pt idx="1">
                  <c:v>1.745058542961555</c:v>
                </c:pt>
                <c:pt idx="2">
                  <c:v>1.8008397064668387</c:v>
                </c:pt>
                <c:pt idx="3">
                  <c:v>1.8375163244641293</c:v>
                </c:pt>
                <c:pt idx="4">
                  <c:v>1.8945837637759428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Sheet1!$B$2:$B$6</c:f>
              <c:numCache>
                <c:formatCode>0.0</c:formatCode>
                <c:ptCount val="5"/>
                <c:pt idx="0">
                  <c:v>7.3456990815807126</c:v>
                </c:pt>
                <c:pt idx="1">
                  <c:v>7.3786033386967436</c:v>
                </c:pt>
                <c:pt idx="2">
                  <c:v>7.6060468410498023</c:v>
                </c:pt>
                <c:pt idx="3">
                  <c:v>7.7029403514333792</c:v>
                </c:pt>
                <c:pt idx="4">
                  <c:v>7.7551209059968427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Sheet1!$C$2:$C$6</c:f>
              <c:numCache>
                <c:formatCode>0.0</c:formatCode>
                <c:ptCount val="5"/>
                <c:pt idx="0">
                  <c:v>2.6543009184192874</c:v>
                </c:pt>
                <c:pt idx="1">
                  <c:v>2.6213966613032564</c:v>
                </c:pt>
                <c:pt idx="2">
                  <c:v>2.3939531589501977</c:v>
                </c:pt>
                <c:pt idx="3">
                  <c:v>2.2970596485666208</c:v>
                </c:pt>
                <c:pt idx="4">
                  <c:v>2.2448790940031573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0.29054988773139101</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0.73175279344219035</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0.20400720784292936</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2.1298061943174513</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0.20400720784292936</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0.57385056574729187</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7.2025140561002914</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0.25675685956690053</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0.12051903327680602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1.2582015425833291</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0.12051903327680513</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0.2683624275226375</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8.5669811076295659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0.59512631294985585</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0.37669909632041154</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0.10502089165355777</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1.0964031513470109</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0.10502089165355777</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0.32534034167334269</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8.8279857168696267</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7384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RTK | Ashford and St Peter's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449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RTK | Ashford and St Peter's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9449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RTK | Ashford and St Peter's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Ashford and St Peter's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212539927"/>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797869701"/>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68822478"/>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149679255"/>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941274828"/>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25%</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75</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0727210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0097742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8709421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2478720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0701414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4509411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8859975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9318087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6858572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1158806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3825087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0025504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41626042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1990131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7434371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2286020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1103651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3906080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0476797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2799394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939410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4094795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40756615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8738327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4910211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4432545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427813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782492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2022722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8686617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8829347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4818286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1689545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2498860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1809644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9575870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390080401"/>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422192841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38723491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29147297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5902960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G15. If, during evenings, nights or weekends, you needed support or advice about feeding your baby, were you able to get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03207970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40815447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G2. If you contacted a midwife /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453854291"/>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25820063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B13. Did you have confidence and trust in the staff caring for you during your antenatal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Ashford and St Peter's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given the help they needed from midwife/midwifery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lang="en-GB" sz="1400" b="0">
                <a:solidFill>
                  <a:prstClr val="black"/>
                </a:solidFill>
                <a:latin typeface="Arial"/>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Having confidence and trust in the staff caring for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Being given appropriate information and advice on the associated risks with induced labour</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Midwives giving enough support and advice to feed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Ashford and St Peter's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388540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756520193"/>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9221197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844849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89516846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81379262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3077323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0935698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865135413"/>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689349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803307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09708347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417298953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81680056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00144299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61076571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238992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9147148"/>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378835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65335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428574694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19680603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416132225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01042732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30546651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4388611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04504274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05849621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4212107137"/>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99901609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5156986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91218231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183581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42694277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656153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17169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36567456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67738088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9376730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6320667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99608789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8124556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8697680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697277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1542277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325148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412750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1339410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92593856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22630885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98829688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82246022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49173885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97549320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403626811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3332552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40342422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8387560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13196155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67206725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35220892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78352697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9732596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0018053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9034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601778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94065949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10869134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04386705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2648305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78775017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84220788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8310377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0440590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8894989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1010445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27609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521569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20933364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7897599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6553264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29041414"/>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4311793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33402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289408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65452930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8678087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76693348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8749941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7206366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333666393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72508322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33041212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7208359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6663739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60452407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23373448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99928224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1055651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6697071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86747002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2567366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412050307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9443613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4840689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0584415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883818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020570432"/>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8255330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24799782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9036092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44746263"/>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7413351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471967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576779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980997883"/>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4031066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93003059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69520178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50062485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43051472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59414579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410791096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09519330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8229457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21353373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89444821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85357567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49047296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5467693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56939883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05602095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7781656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89702231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333144447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58415212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92264361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03460907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62384307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29969925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17412745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09953452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8526244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5827647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5854377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9339657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3063611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6795371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871639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7782123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28709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42233859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40336455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7034457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3435464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6171656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5227354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1738498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6530557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8744816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4147897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1224173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0715883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40963545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3707061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9675402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13065549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4344618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9891812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5326938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0826314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3915289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649046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8272459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41785255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4117264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058537050"/>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790190176"/>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287220899"/>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124362404"/>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47%</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4238947902"/>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2200726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87584988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8111721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8523991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2024417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2879392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3868983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1307811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2267010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0363855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609751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5761734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991565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9188168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7326769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4718268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8968032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41324980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0685870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4588409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40525774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1479380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4812079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0281003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0866296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5569875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7594049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7992523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2681565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8564061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8491114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5112722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135033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0814625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16658</Words>
  <Application>Microsoft Office PowerPoint</Application>
  <PresentationFormat>Widescreen</PresentationFormat>
  <Paragraphs>1947</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Ashford and St Peter's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2025-11-28T18:17:28Z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